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CA735-D118-0E51-2F3E-C2D8A2362B0E}" v="281" dt="2019-12-17T10:55:18.185"/>
    <p1510:client id="{D95FB2C1-1519-6E56-EA01-ECFE242CF205}" v="1162" dt="2019-12-17T09:30:18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FAAC5-F71D-4D30-B76A-2DD9E6CDEB2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3713A53C-7BDC-45D7-81AF-CE84931C535A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Face</a:t>
          </a:r>
          <a:r>
            <a:rPr lang="en-US" b="0" i="0" u="none" strike="noStrike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Detection Algo</a:t>
          </a:r>
        </a:p>
      </dgm:t>
    </dgm:pt>
    <dgm:pt modelId="{59240262-BF9C-4B73-A269-C81F9061660E}" type="parTrans" cxnId="{DE1E2223-F56C-4C39-A9E1-FE656F8C5A7C}">
      <dgm:prSet/>
      <dgm:spPr/>
    </dgm:pt>
    <dgm:pt modelId="{CB286751-A4E4-439E-8B41-E1FED7E9BAF7}" type="sibTrans" cxnId="{DE1E2223-F56C-4C39-A9E1-FE656F8C5A7C}">
      <dgm:prSet/>
      <dgm:spPr/>
    </dgm:pt>
    <dgm:pt modelId="{90A88A4D-639F-46D8-A755-7BE801C296E4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Ground Truth using </a:t>
          </a:r>
          <a:r>
            <a:rPr lang="en-US" dirty="0"/>
            <a:t>vgg annotator</a:t>
          </a:r>
        </a:p>
      </dgm:t>
    </dgm:pt>
    <dgm:pt modelId="{F19AE82C-E243-4D39-A617-D87E9C6B6C73}" type="parTrans" cxnId="{748778A3-9E49-4684-B412-4B91CA99CFC8}">
      <dgm:prSet/>
      <dgm:spPr/>
    </dgm:pt>
    <dgm:pt modelId="{401158B2-1E2E-420C-B901-5D4F0487226D}" type="sibTrans" cxnId="{748778A3-9E49-4684-B412-4B91CA99CFC8}">
      <dgm:prSet/>
      <dgm:spPr/>
    </dgm:pt>
    <dgm:pt modelId="{2B942C41-01C1-405E-9781-167863FCD10E}" type="pres">
      <dgm:prSet presAssocID="{6C7FAAC5-F71D-4D30-B76A-2DD9E6CDEB2C}" presName="Name0" presStyleCnt="0">
        <dgm:presLayoutVars>
          <dgm:dir/>
          <dgm:animLvl val="lvl"/>
          <dgm:resizeHandles val="exact"/>
        </dgm:presLayoutVars>
      </dgm:prSet>
      <dgm:spPr/>
    </dgm:pt>
    <dgm:pt modelId="{6CA36A80-A347-46F3-B0EA-E57B1681A98F}" type="pres">
      <dgm:prSet presAssocID="{6C7FAAC5-F71D-4D30-B76A-2DD9E6CDEB2C}" presName="dummy" presStyleCnt="0"/>
      <dgm:spPr/>
    </dgm:pt>
    <dgm:pt modelId="{7B39D0CB-608A-4AB0-BB85-C42194348C17}" type="pres">
      <dgm:prSet presAssocID="{6C7FAAC5-F71D-4D30-B76A-2DD9E6CDEB2C}" presName="linH" presStyleCnt="0"/>
      <dgm:spPr/>
    </dgm:pt>
    <dgm:pt modelId="{9759CB3C-9F5F-41B3-9DB0-ED11C14CF43E}" type="pres">
      <dgm:prSet presAssocID="{6C7FAAC5-F71D-4D30-B76A-2DD9E6CDEB2C}" presName="padding1" presStyleCnt="0"/>
      <dgm:spPr/>
    </dgm:pt>
    <dgm:pt modelId="{508FAABF-6839-4791-A428-1AA80842752E}" type="pres">
      <dgm:prSet presAssocID="{3713A53C-7BDC-45D7-81AF-CE84931C535A}" presName="linV" presStyleCnt="0"/>
      <dgm:spPr/>
    </dgm:pt>
    <dgm:pt modelId="{A6052A67-6F5B-472A-B6B4-3054E5A09100}" type="pres">
      <dgm:prSet presAssocID="{3713A53C-7BDC-45D7-81AF-CE84931C535A}" presName="spVertical1" presStyleCnt="0"/>
      <dgm:spPr/>
    </dgm:pt>
    <dgm:pt modelId="{6B579FBC-A3F0-4E09-85B1-2A3FD0C1C6B7}" type="pres">
      <dgm:prSet presAssocID="{3713A53C-7BDC-45D7-81AF-CE84931C535A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4C913D3-8235-49C1-949F-873C06AA76B1}" type="pres">
      <dgm:prSet presAssocID="{3713A53C-7BDC-45D7-81AF-CE84931C535A}" presName="spVertical2" presStyleCnt="0"/>
      <dgm:spPr/>
    </dgm:pt>
    <dgm:pt modelId="{4CC63A4E-C068-4342-A187-BDAD5D7A1143}" type="pres">
      <dgm:prSet presAssocID="{3713A53C-7BDC-45D7-81AF-CE84931C535A}" presName="spVertical3" presStyleCnt="0"/>
      <dgm:spPr/>
    </dgm:pt>
    <dgm:pt modelId="{869E9A56-2634-4052-B174-B3FECF487906}" type="pres">
      <dgm:prSet presAssocID="{CB286751-A4E4-439E-8B41-E1FED7E9BAF7}" presName="space" presStyleCnt="0"/>
      <dgm:spPr/>
    </dgm:pt>
    <dgm:pt modelId="{08D0128D-4A24-449F-AE33-F3471B0B0442}" type="pres">
      <dgm:prSet presAssocID="{90A88A4D-639F-46D8-A755-7BE801C296E4}" presName="linV" presStyleCnt="0"/>
      <dgm:spPr/>
    </dgm:pt>
    <dgm:pt modelId="{ACF20177-A7EF-4F23-B913-8D731347EED7}" type="pres">
      <dgm:prSet presAssocID="{90A88A4D-639F-46D8-A755-7BE801C296E4}" presName="spVertical1" presStyleCnt="0"/>
      <dgm:spPr/>
    </dgm:pt>
    <dgm:pt modelId="{A26CF095-7215-4B3A-A45A-FF3255F64CF2}" type="pres">
      <dgm:prSet presAssocID="{90A88A4D-639F-46D8-A755-7BE801C296E4}" presName="parTx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C5C1ED9-9681-4B76-B9DA-225EF903829D}" type="pres">
      <dgm:prSet presAssocID="{90A88A4D-639F-46D8-A755-7BE801C296E4}" presName="spVertical2" presStyleCnt="0"/>
      <dgm:spPr/>
    </dgm:pt>
    <dgm:pt modelId="{998F64AC-FFAF-4228-9E58-1E84472BA14E}" type="pres">
      <dgm:prSet presAssocID="{90A88A4D-639F-46D8-A755-7BE801C296E4}" presName="spVertical3" presStyleCnt="0"/>
      <dgm:spPr/>
    </dgm:pt>
    <dgm:pt modelId="{AF06EE08-7DEE-4EEF-9E41-A291A6C8F94E}" type="pres">
      <dgm:prSet presAssocID="{6C7FAAC5-F71D-4D30-B76A-2DD9E6CDEB2C}" presName="padding2" presStyleCnt="0"/>
      <dgm:spPr/>
    </dgm:pt>
    <dgm:pt modelId="{90148C00-B83C-40CF-9FD4-84455C181F4F}" type="pres">
      <dgm:prSet presAssocID="{6C7FAAC5-F71D-4D30-B76A-2DD9E6CDEB2C}" presName="negArrow" presStyleCnt="0"/>
      <dgm:spPr/>
    </dgm:pt>
    <dgm:pt modelId="{1CBFB27C-5944-4F00-8826-EE53FDD7EF67}" type="pres">
      <dgm:prSet presAssocID="{6C7FAAC5-F71D-4D30-B76A-2DD9E6CDEB2C}" presName="backgroundArrow" presStyleLbl="node1" presStyleIdx="0" presStyleCnt="1"/>
      <dgm:spPr/>
    </dgm:pt>
  </dgm:ptLst>
  <dgm:cxnLst>
    <dgm:cxn modelId="{DE1E2223-F56C-4C39-A9E1-FE656F8C5A7C}" srcId="{6C7FAAC5-F71D-4D30-B76A-2DD9E6CDEB2C}" destId="{3713A53C-7BDC-45D7-81AF-CE84931C535A}" srcOrd="0" destOrd="0" parTransId="{59240262-BF9C-4B73-A269-C81F9061660E}" sibTransId="{CB286751-A4E4-439E-8B41-E1FED7E9BAF7}"/>
    <dgm:cxn modelId="{0E223B6C-4289-4506-8B75-DDAD9402C25B}" type="presOf" srcId="{90A88A4D-639F-46D8-A755-7BE801C296E4}" destId="{A26CF095-7215-4B3A-A45A-FF3255F64CF2}" srcOrd="0" destOrd="0" presId="urn:microsoft.com/office/officeart/2005/8/layout/hProcess3"/>
    <dgm:cxn modelId="{748778A3-9E49-4684-B412-4B91CA99CFC8}" srcId="{6C7FAAC5-F71D-4D30-B76A-2DD9E6CDEB2C}" destId="{90A88A4D-639F-46D8-A755-7BE801C296E4}" srcOrd="1" destOrd="0" parTransId="{F19AE82C-E243-4D39-A617-D87E9C6B6C73}" sibTransId="{401158B2-1E2E-420C-B901-5D4F0487226D}"/>
    <dgm:cxn modelId="{A1A5B8AA-AB80-45B7-B1A4-089BD727F80B}" type="presOf" srcId="{6C7FAAC5-F71D-4D30-B76A-2DD9E6CDEB2C}" destId="{2B942C41-01C1-405E-9781-167863FCD10E}" srcOrd="0" destOrd="0" presId="urn:microsoft.com/office/officeart/2005/8/layout/hProcess3"/>
    <dgm:cxn modelId="{8E4ECFC8-94E7-4C1C-BB87-637B2D306BCF}" type="presOf" srcId="{3713A53C-7BDC-45D7-81AF-CE84931C535A}" destId="{6B579FBC-A3F0-4E09-85B1-2A3FD0C1C6B7}" srcOrd="0" destOrd="0" presId="urn:microsoft.com/office/officeart/2005/8/layout/hProcess3"/>
    <dgm:cxn modelId="{D1F77A93-018B-4D5D-BCEB-C7D6F9EB43C1}" type="presParOf" srcId="{2B942C41-01C1-405E-9781-167863FCD10E}" destId="{6CA36A80-A347-46F3-B0EA-E57B1681A98F}" srcOrd="0" destOrd="0" presId="urn:microsoft.com/office/officeart/2005/8/layout/hProcess3"/>
    <dgm:cxn modelId="{E5CFA77F-D83B-4897-8638-984CFD95DA94}" type="presParOf" srcId="{2B942C41-01C1-405E-9781-167863FCD10E}" destId="{7B39D0CB-608A-4AB0-BB85-C42194348C17}" srcOrd="1" destOrd="0" presId="urn:microsoft.com/office/officeart/2005/8/layout/hProcess3"/>
    <dgm:cxn modelId="{5C79915C-D30A-4229-9B38-986BB28B5D89}" type="presParOf" srcId="{7B39D0CB-608A-4AB0-BB85-C42194348C17}" destId="{9759CB3C-9F5F-41B3-9DB0-ED11C14CF43E}" srcOrd="0" destOrd="0" presId="urn:microsoft.com/office/officeart/2005/8/layout/hProcess3"/>
    <dgm:cxn modelId="{3CAA30F9-80A3-4B9C-86DC-D28C9B566B4F}" type="presParOf" srcId="{7B39D0CB-608A-4AB0-BB85-C42194348C17}" destId="{508FAABF-6839-4791-A428-1AA80842752E}" srcOrd="1" destOrd="0" presId="urn:microsoft.com/office/officeart/2005/8/layout/hProcess3"/>
    <dgm:cxn modelId="{7D5151F9-2F78-401B-BC81-9FC6623E6A22}" type="presParOf" srcId="{508FAABF-6839-4791-A428-1AA80842752E}" destId="{A6052A67-6F5B-472A-B6B4-3054E5A09100}" srcOrd="0" destOrd="0" presId="urn:microsoft.com/office/officeart/2005/8/layout/hProcess3"/>
    <dgm:cxn modelId="{B5E94871-F6BF-416C-B888-B3BB2C251ADD}" type="presParOf" srcId="{508FAABF-6839-4791-A428-1AA80842752E}" destId="{6B579FBC-A3F0-4E09-85B1-2A3FD0C1C6B7}" srcOrd="1" destOrd="0" presId="urn:microsoft.com/office/officeart/2005/8/layout/hProcess3"/>
    <dgm:cxn modelId="{4B1E2AC8-3CB0-4E43-886D-9B919142A254}" type="presParOf" srcId="{508FAABF-6839-4791-A428-1AA80842752E}" destId="{64C913D3-8235-49C1-949F-873C06AA76B1}" srcOrd="2" destOrd="0" presId="urn:microsoft.com/office/officeart/2005/8/layout/hProcess3"/>
    <dgm:cxn modelId="{E69E3D5F-B789-403A-BCFD-8FBBDFADAE22}" type="presParOf" srcId="{508FAABF-6839-4791-A428-1AA80842752E}" destId="{4CC63A4E-C068-4342-A187-BDAD5D7A1143}" srcOrd="3" destOrd="0" presId="urn:microsoft.com/office/officeart/2005/8/layout/hProcess3"/>
    <dgm:cxn modelId="{857EACB1-97D0-40C9-BE3C-D1AA184388BB}" type="presParOf" srcId="{7B39D0CB-608A-4AB0-BB85-C42194348C17}" destId="{869E9A56-2634-4052-B174-B3FECF487906}" srcOrd="2" destOrd="0" presId="urn:microsoft.com/office/officeart/2005/8/layout/hProcess3"/>
    <dgm:cxn modelId="{852AB42D-7D02-4431-AAF2-BA4022EF0B2C}" type="presParOf" srcId="{7B39D0CB-608A-4AB0-BB85-C42194348C17}" destId="{08D0128D-4A24-449F-AE33-F3471B0B0442}" srcOrd="3" destOrd="0" presId="urn:microsoft.com/office/officeart/2005/8/layout/hProcess3"/>
    <dgm:cxn modelId="{40C4D105-058A-4C5A-9778-61019E75B171}" type="presParOf" srcId="{08D0128D-4A24-449F-AE33-F3471B0B0442}" destId="{ACF20177-A7EF-4F23-B913-8D731347EED7}" srcOrd="0" destOrd="0" presId="urn:microsoft.com/office/officeart/2005/8/layout/hProcess3"/>
    <dgm:cxn modelId="{79E489B3-B3EB-4FE1-B8C3-2E29EF3E695E}" type="presParOf" srcId="{08D0128D-4A24-449F-AE33-F3471B0B0442}" destId="{A26CF095-7215-4B3A-A45A-FF3255F64CF2}" srcOrd="1" destOrd="0" presId="urn:microsoft.com/office/officeart/2005/8/layout/hProcess3"/>
    <dgm:cxn modelId="{311E77F3-60A6-4A43-9024-79BBBF1A6A33}" type="presParOf" srcId="{08D0128D-4A24-449F-AE33-F3471B0B0442}" destId="{CC5C1ED9-9681-4B76-B9DA-225EF903829D}" srcOrd="2" destOrd="0" presId="urn:microsoft.com/office/officeart/2005/8/layout/hProcess3"/>
    <dgm:cxn modelId="{B61078D2-D625-4307-9BA5-EF20098DA6E9}" type="presParOf" srcId="{08D0128D-4A24-449F-AE33-F3471B0B0442}" destId="{998F64AC-FFAF-4228-9E58-1E84472BA14E}" srcOrd="3" destOrd="0" presId="urn:microsoft.com/office/officeart/2005/8/layout/hProcess3"/>
    <dgm:cxn modelId="{F262D148-0FEF-45BB-B9F0-0C1EAA739644}" type="presParOf" srcId="{7B39D0CB-608A-4AB0-BB85-C42194348C17}" destId="{AF06EE08-7DEE-4EEF-9E41-A291A6C8F94E}" srcOrd="4" destOrd="0" presId="urn:microsoft.com/office/officeart/2005/8/layout/hProcess3"/>
    <dgm:cxn modelId="{5FC6593E-D623-49FA-95CB-81420EFB4DFB}" type="presParOf" srcId="{7B39D0CB-608A-4AB0-BB85-C42194348C17}" destId="{90148C00-B83C-40CF-9FD4-84455C181F4F}" srcOrd="5" destOrd="0" presId="urn:microsoft.com/office/officeart/2005/8/layout/hProcess3"/>
    <dgm:cxn modelId="{DAEC83F1-A18A-430F-B724-BAAE2814E3B0}" type="presParOf" srcId="{7B39D0CB-608A-4AB0-BB85-C42194348C17}" destId="{1CBFB27C-5944-4F00-8826-EE53FDD7EF67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ABB26B-E00A-46F6-B279-60C1B37172DE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AAA7D9BC-DBF1-4F8B-8ADD-F218032CD49D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Dart_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cascade 500</a:t>
          </a:r>
          <a:r>
            <a:rPr lang="en-US" dirty="0">
              <a:latin typeface="Calibri Light" panose="020F0302020204030204"/>
            </a:rPr>
            <a:t> </a:t>
          </a:r>
          <a:r>
            <a:rPr lang="en-US" b="0" i="0" u="none" strike="noStrike" cap="none" baseline="0" noProof="0">
              <a:solidFill>
                <a:srgbClr val="010000"/>
              </a:solidFill>
              <a:latin typeface="Calibri Light"/>
              <a:cs typeface="Calibri Light"/>
            </a:rPr>
            <a:t>and </a:t>
          </a:r>
          <a:r>
            <a:rPr lang="en-US" b="0" i="0" u="none" strike="noStrike" cap="none" baseline="0" noProof="0">
              <a:latin typeface="Calibri Light"/>
              <a:cs typeface="Calibri Light"/>
            </a:rPr>
            <a:t>1000</a:t>
          </a:r>
          <a:endParaRPr lang="en-US"/>
        </a:p>
      </dgm:t>
    </dgm:pt>
    <dgm:pt modelId="{673F699F-D40A-4BDB-B285-653DD1332B2C}" type="parTrans" cxnId="{4D8E7BB9-102F-470D-810D-D1A4D3D72974}">
      <dgm:prSet/>
      <dgm:spPr/>
    </dgm:pt>
    <dgm:pt modelId="{220CA235-EA8D-411F-A169-FD216D75151E}" type="sibTrans" cxnId="{4D8E7BB9-102F-470D-810D-D1A4D3D72974}">
      <dgm:prSet/>
      <dgm:spPr/>
    </dgm:pt>
    <dgm:pt modelId="{FC67F13A-F8C8-46C6-870F-BB84F8D12DD4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Ground Truth Vgg</a:t>
          </a:r>
          <a:r>
            <a:rPr lang="en-US"/>
            <a:t> </a:t>
          </a:r>
          <a:r>
            <a:rPr lang="en-US">
              <a:latin typeface="Calibri Light" panose="020F0302020204030204"/>
            </a:rPr>
            <a:t>Annotator </a:t>
          </a:r>
          <a:endParaRPr lang="en-US"/>
        </a:p>
      </dgm:t>
    </dgm:pt>
    <dgm:pt modelId="{12C22BCC-BE2B-4A36-8CC7-E8E74572F8CA}" type="parTrans" cxnId="{000694C6-7634-4D09-87AA-AB874929212D}">
      <dgm:prSet/>
      <dgm:spPr/>
    </dgm:pt>
    <dgm:pt modelId="{41D21A77-95EC-4651-A9C0-CDD6A758DD1D}" type="sibTrans" cxnId="{000694C6-7634-4D09-87AA-AB874929212D}">
      <dgm:prSet/>
      <dgm:spPr/>
    </dgm:pt>
    <dgm:pt modelId="{3AFC10B2-46F1-42A5-A142-691074CD5CF3}" type="pres">
      <dgm:prSet presAssocID="{CCABB26B-E00A-46F6-B279-60C1B37172DE}" presName="Name0" presStyleCnt="0">
        <dgm:presLayoutVars>
          <dgm:dir/>
          <dgm:animLvl val="lvl"/>
          <dgm:resizeHandles val="exact"/>
        </dgm:presLayoutVars>
      </dgm:prSet>
      <dgm:spPr/>
    </dgm:pt>
    <dgm:pt modelId="{B8DA85DA-D8F3-4BDD-A20C-12D5A5317117}" type="pres">
      <dgm:prSet presAssocID="{CCABB26B-E00A-46F6-B279-60C1B37172DE}" presName="dummy" presStyleCnt="0"/>
      <dgm:spPr/>
    </dgm:pt>
    <dgm:pt modelId="{AA582753-9ADF-4964-8B4E-468A40825266}" type="pres">
      <dgm:prSet presAssocID="{CCABB26B-E00A-46F6-B279-60C1B37172DE}" presName="linH" presStyleCnt="0"/>
      <dgm:spPr/>
    </dgm:pt>
    <dgm:pt modelId="{34751BB3-379D-4E77-B44A-2014DB649B22}" type="pres">
      <dgm:prSet presAssocID="{CCABB26B-E00A-46F6-B279-60C1B37172DE}" presName="padding1" presStyleCnt="0"/>
      <dgm:spPr/>
    </dgm:pt>
    <dgm:pt modelId="{DA2064F3-7361-4597-8769-493DE813ABF3}" type="pres">
      <dgm:prSet presAssocID="{AAA7D9BC-DBF1-4F8B-8ADD-F218032CD49D}" presName="linV" presStyleCnt="0"/>
      <dgm:spPr/>
    </dgm:pt>
    <dgm:pt modelId="{D8A97B0F-7670-40E4-AEA4-7AB2B9308285}" type="pres">
      <dgm:prSet presAssocID="{AAA7D9BC-DBF1-4F8B-8ADD-F218032CD49D}" presName="spVertical1" presStyleCnt="0"/>
      <dgm:spPr/>
    </dgm:pt>
    <dgm:pt modelId="{F05BE093-E9FE-4713-B684-A28CBB6058F9}" type="pres">
      <dgm:prSet presAssocID="{AAA7D9BC-DBF1-4F8B-8ADD-F218032CD49D}" presName="parTx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869064B1-47FF-47A2-92F4-4244669849BF}" type="pres">
      <dgm:prSet presAssocID="{AAA7D9BC-DBF1-4F8B-8ADD-F218032CD49D}" presName="spVertical2" presStyleCnt="0"/>
      <dgm:spPr/>
    </dgm:pt>
    <dgm:pt modelId="{A360E882-1F10-4D5E-BCE7-2A8C5EED6D78}" type="pres">
      <dgm:prSet presAssocID="{AAA7D9BC-DBF1-4F8B-8ADD-F218032CD49D}" presName="spVertical3" presStyleCnt="0"/>
      <dgm:spPr/>
    </dgm:pt>
    <dgm:pt modelId="{8B074A68-FD16-49F8-AB29-91E7FBAA6185}" type="pres">
      <dgm:prSet presAssocID="{220CA235-EA8D-411F-A169-FD216D75151E}" presName="space" presStyleCnt="0"/>
      <dgm:spPr/>
    </dgm:pt>
    <dgm:pt modelId="{1D6CDD58-A666-409A-A1C4-EF7EAAAD41D6}" type="pres">
      <dgm:prSet presAssocID="{FC67F13A-F8C8-46C6-870F-BB84F8D12DD4}" presName="linV" presStyleCnt="0"/>
      <dgm:spPr/>
    </dgm:pt>
    <dgm:pt modelId="{84566F5F-CF14-4CB1-A5EC-D103AA6FB429}" type="pres">
      <dgm:prSet presAssocID="{FC67F13A-F8C8-46C6-870F-BB84F8D12DD4}" presName="spVertical1" presStyleCnt="0"/>
      <dgm:spPr/>
    </dgm:pt>
    <dgm:pt modelId="{18C8D7E9-0E01-43DB-B244-7EB3645A4146}" type="pres">
      <dgm:prSet presAssocID="{FC67F13A-F8C8-46C6-870F-BB84F8D12DD4}" presName="parTx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B9FB51C-64A3-460A-848C-C7654CB583D5}" type="pres">
      <dgm:prSet presAssocID="{FC67F13A-F8C8-46C6-870F-BB84F8D12DD4}" presName="spVertical2" presStyleCnt="0"/>
      <dgm:spPr/>
    </dgm:pt>
    <dgm:pt modelId="{B9B0C112-CCAC-49C1-9BBE-7094AB7BCC3B}" type="pres">
      <dgm:prSet presAssocID="{FC67F13A-F8C8-46C6-870F-BB84F8D12DD4}" presName="spVertical3" presStyleCnt="0"/>
      <dgm:spPr/>
    </dgm:pt>
    <dgm:pt modelId="{16CA6233-30B5-4081-A00A-2D1238E4E826}" type="pres">
      <dgm:prSet presAssocID="{CCABB26B-E00A-46F6-B279-60C1B37172DE}" presName="padding2" presStyleCnt="0"/>
      <dgm:spPr/>
    </dgm:pt>
    <dgm:pt modelId="{6C4028DA-1CE7-43A0-B4F3-EC99985B2F3E}" type="pres">
      <dgm:prSet presAssocID="{CCABB26B-E00A-46F6-B279-60C1B37172DE}" presName="negArrow" presStyleCnt="0"/>
      <dgm:spPr/>
    </dgm:pt>
    <dgm:pt modelId="{B0EAB0F0-D1AE-4C4F-966C-FBBFCB91757E}" type="pres">
      <dgm:prSet presAssocID="{CCABB26B-E00A-46F6-B279-60C1B37172DE}" presName="backgroundArrow" presStyleLbl="node1" presStyleIdx="0" presStyleCnt="1"/>
      <dgm:spPr/>
    </dgm:pt>
  </dgm:ptLst>
  <dgm:cxnLst>
    <dgm:cxn modelId="{E2F10548-999A-408C-91F1-5F73BB187BC8}" type="presOf" srcId="{CCABB26B-E00A-46F6-B279-60C1B37172DE}" destId="{3AFC10B2-46F1-42A5-A142-691074CD5CF3}" srcOrd="0" destOrd="0" presId="urn:microsoft.com/office/officeart/2005/8/layout/hProcess3"/>
    <dgm:cxn modelId="{B9AEBBA8-FFAA-4AC0-8232-6EB893884842}" type="presOf" srcId="{FC67F13A-F8C8-46C6-870F-BB84F8D12DD4}" destId="{18C8D7E9-0E01-43DB-B244-7EB3645A4146}" srcOrd="0" destOrd="0" presId="urn:microsoft.com/office/officeart/2005/8/layout/hProcess3"/>
    <dgm:cxn modelId="{4D8E7BB9-102F-470D-810D-D1A4D3D72974}" srcId="{CCABB26B-E00A-46F6-B279-60C1B37172DE}" destId="{AAA7D9BC-DBF1-4F8B-8ADD-F218032CD49D}" srcOrd="0" destOrd="0" parTransId="{673F699F-D40A-4BDB-B285-653DD1332B2C}" sibTransId="{220CA235-EA8D-411F-A169-FD216D75151E}"/>
    <dgm:cxn modelId="{000694C6-7634-4D09-87AA-AB874929212D}" srcId="{CCABB26B-E00A-46F6-B279-60C1B37172DE}" destId="{FC67F13A-F8C8-46C6-870F-BB84F8D12DD4}" srcOrd="1" destOrd="0" parTransId="{12C22BCC-BE2B-4A36-8CC7-E8E74572F8CA}" sibTransId="{41D21A77-95EC-4651-A9C0-CDD6A758DD1D}"/>
    <dgm:cxn modelId="{32CE32D3-4410-46BA-ACA9-735EB8DBDE74}" type="presOf" srcId="{AAA7D9BC-DBF1-4F8B-8ADD-F218032CD49D}" destId="{F05BE093-E9FE-4713-B684-A28CBB6058F9}" srcOrd="0" destOrd="0" presId="urn:microsoft.com/office/officeart/2005/8/layout/hProcess3"/>
    <dgm:cxn modelId="{6D1FF504-0F79-44CB-BF17-E06DFD7FD3B4}" type="presParOf" srcId="{3AFC10B2-46F1-42A5-A142-691074CD5CF3}" destId="{B8DA85DA-D8F3-4BDD-A20C-12D5A5317117}" srcOrd="0" destOrd="0" presId="urn:microsoft.com/office/officeart/2005/8/layout/hProcess3"/>
    <dgm:cxn modelId="{2ACEC98E-2F4D-45E8-BB4D-C3AE6DA49D08}" type="presParOf" srcId="{3AFC10B2-46F1-42A5-A142-691074CD5CF3}" destId="{AA582753-9ADF-4964-8B4E-468A40825266}" srcOrd="1" destOrd="0" presId="urn:microsoft.com/office/officeart/2005/8/layout/hProcess3"/>
    <dgm:cxn modelId="{A3F3BDF2-F924-45B5-B099-079B1AC3105C}" type="presParOf" srcId="{AA582753-9ADF-4964-8B4E-468A40825266}" destId="{34751BB3-379D-4E77-B44A-2014DB649B22}" srcOrd="0" destOrd="0" presId="urn:microsoft.com/office/officeart/2005/8/layout/hProcess3"/>
    <dgm:cxn modelId="{0C246722-8D90-428B-9538-420713F76742}" type="presParOf" srcId="{AA582753-9ADF-4964-8B4E-468A40825266}" destId="{DA2064F3-7361-4597-8769-493DE813ABF3}" srcOrd="1" destOrd="0" presId="urn:microsoft.com/office/officeart/2005/8/layout/hProcess3"/>
    <dgm:cxn modelId="{1206DB6F-CF3D-4A52-81A4-306515034058}" type="presParOf" srcId="{DA2064F3-7361-4597-8769-493DE813ABF3}" destId="{D8A97B0F-7670-40E4-AEA4-7AB2B9308285}" srcOrd="0" destOrd="0" presId="urn:microsoft.com/office/officeart/2005/8/layout/hProcess3"/>
    <dgm:cxn modelId="{2953852E-3B76-4900-A629-C7834E1BB2C3}" type="presParOf" srcId="{DA2064F3-7361-4597-8769-493DE813ABF3}" destId="{F05BE093-E9FE-4713-B684-A28CBB6058F9}" srcOrd="1" destOrd="0" presId="urn:microsoft.com/office/officeart/2005/8/layout/hProcess3"/>
    <dgm:cxn modelId="{8B7BD66A-8FA2-4D37-B582-FFC4C95E765E}" type="presParOf" srcId="{DA2064F3-7361-4597-8769-493DE813ABF3}" destId="{869064B1-47FF-47A2-92F4-4244669849BF}" srcOrd="2" destOrd="0" presId="urn:microsoft.com/office/officeart/2005/8/layout/hProcess3"/>
    <dgm:cxn modelId="{F8F28C9F-41A3-4BDD-A93B-FA74E2767CA9}" type="presParOf" srcId="{DA2064F3-7361-4597-8769-493DE813ABF3}" destId="{A360E882-1F10-4D5E-BCE7-2A8C5EED6D78}" srcOrd="3" destOrd="0" presId="urn:microsoft.com/office/officeart/2005/8/layout/hProcess3"/>
    <dgm:cxn modelId="{A19CBF51-D9C3-458F-B89C-210A8FA2513F}" type="presParOf" srcId="{AA582753-9ADF-4964-8B4E-468A40825266}" destId="{8B074A68-FD16-49F8-AB29-91E7FBAA6185}" srcOrd="2" destOrd="0" presId="urn:microsoft.com/office/officeart/2005/8/layout/hProcess3"/>
    <dgm:cxn modelId="{9EBC37EC-74BE-40FC-A924-91D63F53BF7E}" type="presParOf" srcId="{AA582753-9ADF-4964-8B4E-468A40825266}" destId="{1D6CDD58-A666-409A-A1C4-EF7EAAAD41D6}" srcOrd="3" destOrd="0" presId="urn:microsoft.com/office/officeart/2005/8/layout/hProcess3"/>
    <dgm:cxn modelId="{B5B57DBF-8475-4BFF-9782-2ED42181B007}" type="presParOf" srcId="{1D6CDD58-A666-409A-A1C4-EF7EAAAD41D6}" destId="{84566F5F-CF14-4CB1-A5EC-D103AA6FB429}" srcOrd="0" destOrd="0" presId="urn:microsoft.com/office/officeart/2005/8/layout/hProcess3"/>
    <dgm:cxn modelId="{A2FA0F01-C5CE-4AC0-8982-0F003540CD51}" type="presParOf" srcId="{1D6CDD58-A666-409A-A1C4-EF7EAAAD41D6}" destId="{18C8D7E9-0E01-43DB-B244-7EB3645A4146}" srcOrd="1" destOrd="0" presId="urn:microsoft.com/office/officeart/2005/8/layout/hProcess3"/>
    <dgm:cxn modelId="{464C4A45-134C-4D94-8CE5-A1B9CFC31C04}" type="presParOf" srcId="{1D6CDD58-A666-409A-A1C4-EF7EAAAD41D6}" destId="{CB9FB51C-64A3-460A-848C-C7654CB583D5}" srcOrd="2" destOrd="0" presId="urn:microsoft.com/office/officeart/2005/8/layout/hProcess3"/>
    <dgm:cxn modelId="{B826E14D-2F72-42AC-827A-7DC6696952E4}" type="presParOf" srcId="{1D6CDD58-A666-409A-A1C4-EF7EAAAD41D6}" destId="{B9B0C112-CCAC-49C1-9BBE-7094AB7BCC3B}" srcOrd="3" destOrd="0" presId="urn:microsoft.com/office/officeart/2005/8/layout/hProcess3"/>
    <dgm:cxn modelId="{0EF51D22-F345-47DD-A036-FDE2DCD692A2}" type="presParOf" srcId="{AA582753-9ADF-4964-8B4E-468A40825266}" destId="{16CA6233-30B5-4081-A00A-2D1238E4E826}" srcOrd="4" destOrd="0" presId="urn:microsoft.com/office/officeart/2005/8/layout/hProcess3"/>
    <dgm:cxn modelId="{91743D3C-BB82-48F8-B3D9-332B48A86C71}" type="presParOf" srcId="{AA582753-9ADF-4964-8B4E-468A40825266}" destId="{6C4028DA-1CE7-43A0-B4F3-EC99985B2F3E}" srcOrd="5" destOrd="0" presId="urn:microsoft.com/office/officeart/2005/8/layout/hProcess3"/>
    <dgm:cxn modelId="{2B068BB9-B7B7-43E6-8C8E-747BCAEF85F5}" type="presParOf" srcId="{AA582753-9ADF-4964-8B4E-468A40825266}" destId="{B0EAB0F0-D1AE-4C4F-966C-FBBFCB91757E}" srcOrd="6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FB27C-5944-4F00-8826-EE53FDD7EF67}">
      <dsp:nvSpPr>
        <dsp:cNvPr id="0" name=""/>
        <dsp:cNvSpPr/>
      </dsp:nvSpPr>
      <dsp:spPr>
        <a:xfrm>
          <a:off x="0" y="589208"/>
          <a:ext cx="2013858" cy="683041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CF095-7215-4B3A-A45A-FF3255F64CF2}">
      <dsp:nvSpPr>
        <dsp:cNvPr id="0" name=""/>
        <dsp:cNvSpPr/>
      </dsp:nvSpPr>
      <dsp:spPr>
        <a:xfrm>
          <a:off x="1062192" y="759968"/>
          <a:ext cx="750280" cy="34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Calibri Light" panose="020F0302020204030204"/>
            </a:rPr>
            <a:t>Ground Truth using </a:t>
          </a:r>
          <a:r>
            <a:rPr lang="en-US" sz="700" kern="1200" dirty="0"/>
            <a:t>vgg annotator</a:t>
          </a:r>
        </a:p>
      </dsp:txBody>
      <dsp:txXfrm>
        <a:off x="1062192" y="759968"/>
        <a:ext cx="750280" cy="341520"/>
      </dsp:txXfrm>
    </dsp:sp>
    <dsp:sp modelId="{6B579FBC-A3F0-4E09-85B1-2A3FD0C1C6B7}">
      <dsp:nvSpPr>
        <dsp:cNvPr id="0" name=""/>
        <dsp:cNvSpPr/>
      </dsp:nvSpPr>
      <dsp:spPr>
        <a:xfrm>
          <a:off x="161855" y="759968"/>
          <a:ext cx="750280" cy="34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marL="0" lvl="0" indent="0" algn="ctr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>
              <a:latin typeface="Calibri Light" panose="020F0302020204030204"/>
            </a:rPr>
            <a:t>Face</a:t>
          </a:r>
          <a:r>
            <a:rPr lang="en-US" sz="700" b="0" i="0" u="none" strike="noStrike" kern="1200" cap="none" baseline="0" noProof="0" dirty="0">
              <a:solidFill>
                <a:srgbClr val="010000"/>
              </a:solidFill>
              <a:latin typeface="Calibri Light"/>
              <a:cs typeface="Calibri Light"/>
            </a:rPr>
            <a:t> </a:t>
          </a:r>
          <a:r>
            <a:rPr lang="en-US" sz="7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Detection Algo</a:t>
          </a:r>
        </a:p>
      </dsp:txBody>
      <dsp:txXfrm>
        <a:off x="161855" y="759968"/>
        <a:ext cx="750280" cy="341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AB0F0-D1AE-4C4F-966C-FBBFCB91757E}">
      <dsp:nvSpPr>
        <dsp:cNvPr id="0" name=""/>
        <dsp:cNvSpPr/>
      </dsp:nvSpPr>
      <dsp:spPr>
        <a:xfrm>
          <a:off x="0" y="498751"/>
          <a:ext cx="2549071" cy="972811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8D7E9-0E01-43DB-B244-7EB3645A4146}">
      <dsp:nvSpPr>
        <dsp:cNvPr id="0" name=""/>
        <dsp:cNvSpPr/>
      </dsp:nvSpPr>
      <dsp:spPr>
        <a:xfrm>
          <a:off x="1344485" y="741954"/>
          <a:ext cx="949678" cy="486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Ground Truth Vgg</a:t>
          </a:r>
          <a:r>
            <a:rPr lang="en-US" sz="1000" kern="1200"/>
            <a:t> </a:t>
          </a:r>
          <a:r>
            <a:rPr lang="en-US" sz="1000" kern="1200">
              <a:latin typeface="Calibri Light" panose="020F0302020204030204"/>
            </a:rPr>
            <a:t>Annotator </a:t>
          </a:r>
          <a:endParaRPr lang="en-US" sz="1000" kern="1200"/>
        </a:p>
      </dsp:txBody>
      <dsp:txXfrm>
        <a:off x="1344485" y="741954"/>
        <a:ext cx="949678" cy="486405"/>
      </dsp:txXfrm>
    </dsp:sp>
    <dsp:sp modelId="{F05BE093-E9FE-4713-B684-A28CBB6058F9}">
      <dsp:nvSpPr>
        <dsp:cNvPr id="0" name=""/>
        <dsp:cNvSpPr/>
      </dsp:nvSpPr>
      <dsp:spPr>
        <a:xfrm>
          <a:off x="204871" y="741954"/>
          <a:ext cx="949678" cy="486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1600" rIns="0" bIns="10160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Dart_</a:t>
          </a:r>
          <a:r>
            <a:rPr lang="en-US" sz="1000" b="0" i="0" u="none" strike="noStrike" kern="1200" cap="none" baseline="0" noProof="0">
              <a:latin typeface="Calibri Light"/>
              <a:cs typeface="Calibri Light"/>
            </a:rPr>
            <a:t>cascade 500</a:t>
          </a:r>
          <a:r>
            <a:rPr lang="en-US" sz="1000" kern="1200" dirty="0">
              <a:latin typeface="Calibri Light" panose="020F0302020204030204"/>
            </a:rPr>
            <a:t> </a:t>
          </a:r>
          <a:r>
            <a:rPr lang="en-US" sz="1000" b="0" i="0" u="none" strike="noStrike" kern="1200" cap="none" baseline="0" noProof="0">
              <a:solidFill>
                <a:srgbClr val="010000"/>
              </a:solidFill>
              <a:latin typeface="Calibri Light"/>
              <a:cs typeface="Calibri Light"/>
            </a:rPr>
            <a:t>and </a:t>
          </a:r>
          <a:r>
            <a:rPr lang="en-US" sz="1000" b="0" i="0" u="none" strike="noStrike" kern="1200" cap="none" baseline="0" noProof="0">
              <a:latin typeface="Calibri Light"/>
              <a:cs typeface="Calibri Light"/>
            </a:rPr>
            <a:t>1000</a:t>
          </a:r>
          <a:endParaRPr lang="en-US" sz="1000" kern="1200"/>
        </a:p>
      </dsp:txBody>
      <dsp:txXfrm>
        <a:off x="204871" y="741954"/>
        <a:ext cx="949678" cy="4864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0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29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72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4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4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04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20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68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5263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diagramData" Target="../diagrams/data1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microsoft.com/office/2007/relationships/diagramDrawing" Target="../diagrams/drawing1.xml"/><Relationship Id="rId5" Type="http://schemas.openxmlformats.org/officeDocument/2006/relationships/image" Target="../media/image4.jpeg"/><Relationship Id="rId1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jpe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diagramColors" Target="../diagrams/colors2.xml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diagramLayout" Target="../diagrams/layout2.xml"/><Relationship Id="rId5" Type="http://schemas.openxmlformats.org/officeDocument/2006/relationships/image" Target="../media/image22.png"/><Relationship Id="rId10" Type="http://schemas.openxmlformats.org/officeDocument/2006/relationships/diagramData" Target="../diagrams/data2.xml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7.jpeg"/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12" Type="http://schemas.openxmlformats.org/officeDocument/2006/relationships/image" Target="../media/image36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5.jpeg"/><Relationship Id="rId5" Type="http://schemas.openxmlformats.org/officeDocument/2006/relationships/image" Target="../media/image31.jpeg"/><Relationship Id="rId15" Type="http://schemas.openxmlformats.org/officeDocument/2006/relationships/image" Target="../media/image39.png"/><Relationship Id="rId10" Type="http://schemas.openxmlformats.org/officeDocument/2006/relationships/image" Target="../media/image26.jpeg"/><Relationship Id="rId4" Type="http://schemas.openxmlformats.org/officeDocument/2006/relationships/image" Target="../media/image30.jpeg"/><Relationship Id="rId9" Type="http://schemas.openxmlformats.org/officeDocument/2006/relationships/image" Target="../media/image34.jpe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41.jpeg"/><Relationship Id="rId7" Type="http://schemas.openxmlformats.org/officeDocument/2006/relationships/image" Target="../media/image2.jpeg"/><Relationship Id="rId12" Type="http://schemas.openxmlformats.org/officeDocument/2006/relationships/image" Target="../media/image4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46.png"/><Relationship Id="rId5" Type="http://schemas.openxmlformats.org/officeDocument/2006/relationships/image" Target="../media/image42.jpeg"/><Relationship Id="rId10" Type="http://schemas.openxmlformats.org/officeDocument/2006/relationships/image" Target="../media/image45.png"/><Relationship Id="rId4" Type="http://schemas.openxmlformats.org/officeDocument/2006/relationships/image" Target="../media/image23.jpe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0588" y="965199"/>
            <a:ext cx="676607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COMS30121 </a:t>
            </a:r>
            <a:b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</a:b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Image Processing</a:t>
            </a:r>
            <a:b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</a:b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and </a:t>
            </a:r>
            <a:b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</a:br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  <a:ea typeface="+mj-lt"/>
                <a:cs typeface="+mj-lt"/>
              </a:rPr>
              <a:t>Computer Vision (2019-20) </a:t>
            </a:r>
            <a:endParaRPr lang="en-US" sz="5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257" y="965198"/>
            <a:ext cx="2707937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>
                <a:solidFill>
                  <a:schemeClr val="accent1"/>
                </a:solidFill>
              </a:rPr>
              <a:t>By Nishank Singhal</a:t>
            </a:r>
          </a:p>
          <a:p>
            <a:pPr algn="r"/>
            <a:r>
              <a:rPr lang="en-US" sz="2000">
                <a:solidFill>
                  <a:schemeClr val="accent1"/>
                </a:solidFill>
              </a:rPr>
              <a:t>ra19429</a:t>
            </a:r>
          </a:p>
        </p:txBody>
      </p:sp>
      <p:cxnSp>
        <p:nvCxnSpPr>
          <p:cNvPr id="34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picture containing person, man, holding, bat&#10;&#10;Description generated with very high confidence">
            <a:extLst>
              <a:ext uri="{FF2B5EF4-FFF2-40B4-BE49-F238E27FC236}">
                <a16:creationId xmlns:a16="http://schemas.microsoft.com/office/drawing/2014/main" id="{F27ABDFE-1D97-4A3D-9798-38AD7B2F9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008"/>
          <a:stretch/>
        </p:blipFill>
        <p:spPr>
          <a:xfrm>
            <a:off x="2556933" y="1823368"/>
            <a:ext cx="2087639" cy="1377135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0" name="Picture 10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1C8011CE-E290-476B-8267-7B6809CB4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97" r="12431" b="4"/>
          <a:stretch/>
        </p:blipFill>
        <p:spPr>
          <a:xfrm>
            <a:off x="390091" y="3208191"/>
            <a:ext cx="1276525" cy="1019094"/>
          </a:xfrm>
          <a:prstGeom prst="rect">
            <a:avLst/>
          </a:prstGeom>
        </p:spPr>
      </p:pic>
      <p:pic>
        <p:nvPicPr>
          <p:cNvPr id="12" name="Picture 12" descr="A couple of people that are standing in front of a clock&#10;&#10;Description generated with high confidence">
            <a:extLst>
              <a:ext uri="{FF2B5EF4-FFF2-40B4-BE49-F238E27FC236}">
                <a16:creationId xmlns:a16="http://schemas.microsoft.com/office/drawing/2014/main" id="{8D0727DF-AD0A-4B15-8B3D-F8B2812E7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03" b="-2"/>
          <a:stretch/>
        </p:blipFill>
        <p:spPr>
          <a:xfrm>
            <a:off x="1673270" y="2948748"/>
            <a:ext cx="1704808" cy="1278539"/>
          </a:xfrm>
          <a:prstGeom prst="rect">
            <a:avLst/>
          </a:prstGeom>
        </p:spPr>
      </p:pic>
      <p:pic>
        <p:nvPicPr>
          <p:cNvPr id="6" name="Picture 6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424BCF11-DB58-4D3A-9F12-3CF29905A1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23110"/>
          <a:stretch/>
        </p:blipFill>
        <p:spPr>
          <a:xfrm>
            <a:off x="390072" y="1823367"/>
            <a:ext cx="2132996" cy="1389046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4" name="Picture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C1E876A4-B4EF-4EA6-8005-5C337C7F0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r="5" b="21376"/>
          <a:stretch/>
        </p:blipFill>
        <p:spPr>
          <a:xfrm>
            <a:off x="3375660" y="3208190"/>
            <a:ext cx="1287055" cy="10190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B60314-EE3B-4A31-9AE7-A5AEF511810E}"/>
              </a:ext>
            </a:extLst>
          </p:cNvPr>
          <p:cNvSpPr txBox="1"/>
          <p:nvPr/>
        </p:nvSpPr>
        <p:spPr>
          <a:xfrm>
            <a:off x="3681186" y="279399"/>
            <a:ext cx="4149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+mn-lt"/>
                <a:cs typeface="+mn-lt"/>
              </a:rPr>
              <a:t>Task 1 :  The Viola-Jones Object Detector for 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591736-D015-4B56-8D1B-EE5F0AAFBE3D}"/>
              </a:ext>
            </a:extLst>
          </p:cNvPr>
          <p:cNvSpPr txBox="1"/>
          <p:nvPr/>
        </p:nvSpPr>
        <p:spPr>
          <a:xfrm>
            <a:off x="1485900" y="433432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Initial Image</a:t>
            </a:r>
            <a:endParaRPr lang="en-US" dirty="0">
              <a:cs typeface="Calibri"/>
            </a:endParaRPr>
          </a:p>
        </p:txBody>
      </p:sp>
      <p:graphicFrame>
        <p:nvGraphicFramePr>
          <p:cNvPr id="16" name="Diagram 16">
            <a:extLst>
              <a:ext uri="{FF2B5EF4-FFF2-40B4-BE49-F238E27FC236}">
                <a16:creationId xmlns:a16="http://schemas.microsoft.com/office/drawing/2014/main" id="{FFC980BE-CF71-49B8-B5F0-7BEC9C4778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230979"/>
              </p:ext>
            </p:extLst>
          </p:nvPr>
        </p:nvGraphicFramePr>
        <p:xfrm>
          <a:off x="4898571" y="2017485"/>
          <a:ext cx="2013858" cy="186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75" name="Picture 375" descr="A picture containing photo, looking, man, holding&#10;&#10;Description generated with very high confidence">
            <a:extLst>
              <a:ext uri="{FF2B5EF4-FFF2-40B4-BE49-F238E27FC236}">
                <a16:creationId xmlns:a16="http://schemas.microsoft.com/office/drawing/2014/main" id="{412DF6DE-B3B7-4A4E-8738-48EEE02EE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4679" y="3128607"/>
            <a:ext cx="1707662" cy="1294402"/>
          </a:xfrm>
          <a:prstGeom prst="rect">
            <a:avLst/>
          </a:prstGeom>
        </p:spPr>
      </p:pic>
      <p:pic>
        <p:nvPicPr>
          <p:cNvPr id="381" name="Picture 381" descr="A picture containing screen, monitor, woman, man&#10;&#10;Description generated with very high confidence">
            <a:extLst>
              <a:ext uri="{FF2B5EF4-FFF2-40B4-BE49-F238E27FC236}">
                <a16:creationId xmlns:a16="http://schemas.microsoft.com/office/drawing/2014/main" id="{E8FACB3D-2975-4C1C-A6A2-89717E3203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96229" y="3331932"/>
            <a:ext cx="1883508" cy="1077555"/>
          </a:xfrm>
          <a:prstGeom prst="rect">
            <a:avLst/>
          </a:prstGeom>
        </p:spPr>
      </p:pic>
      <p:pic>
        <p:nvPicPr>
          <p:cNvPr id="383" name="Picture 383" descr="A picture containing man, holding, woman, baseball&#10;&#10;Description generated with very high confidence">
            <a:extLst>
              <a:ext uri="{FF2B5EF4-FFF2-40B4-BE49-F238E27FC236}">
                <a16:creationId xmlns:a16="http://schemas.microsoft.com/office/drawing/2014/main" id="{5B66E177-C2B6-4354-8329-182A252AE4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7920" y="1868517"/>
            <a:ext cx="1776047" cy="1269000"/>
          </a:xfrm>
          <a:prstGeom prst="rect">
            <a:avLst/>
          </a:prstGeom>
        </p:spPr>
      </p:pic>
      <p:pic>
        <p:nvPicPr>
          <p:cNvPr id="385" name="Picture 385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58AC137F-9E3F-493B-9224-D56DD0CEDA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5406" y="3184908"/>
            <a:ext cx="1197464" cy="1225063"/>
          </a:xfrm>
          <a:prstGeom prst="rect">
            <a:avLst/>
          </a:prstGeom>
        </p:spPr>
      </p:pic>
      <p:pic>
        <p:nvPicPr>
          <p:cNvPr id="387" name="Picture 387" descr="A picture containing photo, screen, group, standing&#10;&#10;Description generated with very high confidence">
            <a:extLst>
              <a:ext uri="{FF2B5EF4-FFF2-40B4-BE49-F238E27FC236}">
                <a16:creationId xmlns:a16="http://schemas.microsoft.com/office/drawing/2014/main" id="{215549C2-059C-4D27-AB6F-1919651C00B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2536" y="1865085"/>
            <a:ext cx="1668586" cy="1481016"/>
          </a:xfrm>
          <a:prstGeom prst="rect">
            <a:avLst/>
          </a:prstGeom>
        </p:spPr>
      </p:pic>
      <p:sp>
        <p:nvSpPr>
          <p:cNvPr id="401" name="TextBox 400">
            <a:extLst>
              <a:ext uri="{FF2B5EF4-FFF2-40B4-BE49-F238E27FC236}">
                <a16:creationId xmlns:a16="http://schemas.microsoft.com/office/drawing/2014/main" id="{7C2B435B-12A5-49B5-94A7-E9F2BA244869}"/>
              </a:ext>
            </a:extLst>
          </p:cNvPr>
          <p:cNvSpPr txBox="1"/>
          <p:nvPr/>
        </p:nvSpPr>
        <p:spPr>
          <a:xfrm>
            <a:off x="7600044" y="4479470"/>
            <a:ext cx="37591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GROUND TRUTH AND VISUALISATION</a:t>
            </a:r>
            <a:endParaRPr lang="en-US"/>
          </a:p>
        </p:txBody>
      </p:sp>
      <p:pic>
        <p:nvPicPr>
          <p:cNvPr id="18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632D02E9-E0BA-44F5-93EC-CFA27D2F0E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98649" y="3550139"/>
            <a:ext cx="1755086" cy="30108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992D73-578C-4451-840E-82C6A0E4686C}"/>
              </a:ext>
            </a:extLst>
          </p:cNvPr>
          <p:cNvSpPr txBox="1"/>
          <p:nvPr/>
        </p:nvSpPr>
        <p:spPr>
          <a:xfrm>
            <a:off x="6775938" y="607255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Flow of iou calculation </a:t>
            </a:r>
            <a:r>
              <a:rPr lang="en-US">
                <a:cs typeface="Calibri"/>
              </a:rPr>
              <a:t>used in all tasks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479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C4C50-1561-4B74-9AB8-7B92711F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3270"/>
            <a:ext cx="2889504" cy="1345997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ea typeface="+mj-lt"/>
                <a:cs typeface="+mj-lt"/>
              </a:rPr>
              <a:t>IOU, TPR, F1-SCORE:</a:t>
            </a:r>
            <a:endParaRPr lang="en-US" sz="2600">
              <a:solidFill>
                <a:schemeClr val="bg1"/>
              </a:solidFill>
            </a:endParaRPr>
          </a:p>
        </p:txBody>
      </p:sp>
      <p:graphicFrame>
        <p:nvGraphicFramePr>
          <p:cNvPr id="18" name="Table 19">
            <a:extLst>
              <a:ext uri="{FF2B5EF4-FFF2-40B4-BE49-F238E27FC236}">
                <a16:creationId xmlns:a16="http://schemas.microsoft.com/office/drawing/2014/main" id="{4E8B22E3-EECD-46A5-9639-87EFAAFDB7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06680"/>
              </p:ext>
            </p:extLst>
          </p:nvPr>
        </p:nvGraphicFramePr>
        <p:xfrm>
          <a:off x="4288692" y="976922"/>
          <a:ext cx="5983468" cy="429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867">
                  <a:extLst>
                    <a:ext uri="{9D8B030D-6E8A-4147-A177-3AD203B41FA5}">
                      <a16:colId xmlns:a16="http://schemas.microsoft.com/office/drawing/2014/main" val="4056227863"/>
                    </a:ext>
                  </a:extLst>
                </a:gridCol>
                <a:gridCol w="1495867">
                  <a:extLst>
                    <a:ext uri="{9D8B030D-6E8A-4147-A177-3AD203B41FA5}">
                      <a16:colId xmlns:a16="http://schemas.microsoft.com/office/drawing/2014/main" val="2777098214"/>
                    </a:ext>
                  </a:extLst>
                </a:gridCol>
                <a:gridCol w="1495867">
                  <a:extLst>
                    <a:ext uri="{9D8B030D-6E8A-4147-A177-3AD203B41FA5}">
                      <a16:colId xmlns:a16="http://schemas.microsoft.com/office/drawing/2014/main" val="790276904"/>
                    </a:ext>
                  </a:extLst>
                </a:gridCol>
                <a:gridCol w="1495867">
                  <a:extLst>
                    <a:ext uri="{9D8B030D-6E8A-4147-A177-3AD203B41FA5}">
                      <a16:colId xmlns:a16="http://schemas.microsoft.com/office/drawing/2014/main" val="547694509"/>
                    </a:ext>
                  </a:extLst>
                </a:gridCol>
              </a:tblGrid>
              <a:tr h="429846">
                <a:tc>
                  <a:txBody>
                    <a:bodyPr/>
                    <a:lstStyle/>
                    <a:p>
                      <a:r>
                        <a:rPr lang="en-US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0.595584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13173"/>
                  </a:ext>
                </a:extLst>
              </a:tr>
            </a:tbl>
          </a:graphicData>
        </a:graphic>
      </p:graphicFrame>
      <p:pic>
        <p:nvPicPr>
          <p:cNvPr id="23" name="Picture 23" descr="A close up of a sign&#10;&#10;Description generated with high confidence">
            <a:extLst>
              <a:ext uri="{FF2B5EF4-FFF2-40B4-BE49-F238E27FC236}">
                <a16:creationId xmlns:a16="http://schemas.microsoft.com/office/drawing/2014/main" id="{64342AEE-2B0C-4C1A-B731-8476632F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329" y="549918"/>
            <a:ext cx="1817912" cy="1131731"/>
          </a:xfrm>
          <a:prstGeom prst="rect">
            <a:avLst/>
          </a:prstGeom>
        </p:spPr>
      </p:pic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0DEAA76-D1DE-49BB-B33D-13D95DD7B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25" y="2137002"/>
            <a:ext cx="6845752" cy="4634138"/>
          </a:xfrm>
          <a:prstGeom prst="rect">
            <a:avLst/>
          </a:prstGeom>
        </p:spPr>
      </p:pic>
      <p:pic>
        <p:nvPicPr>
          <p:cNvPr id="5" name="Picture 5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AD56D91E-6A36-4429-B3C0-A35CFA692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212" y="2171700"/>
            <a:ext cx="1861004" cy="1734458"/>
          </a:xfrm>
          <a:prstGeom prst="rect">
            <a:avLst/>
          </a:prstGeom>
        </p:spPr>
      </p:pic>
      <p:pic>
        <p:nvPicPr>
          <p:cNvPr id="7" name="Picture 7" descr="A group of people posing for the camera&#10;&#10;Description generated with high confidence">
            <a:extLst>
              <a:ext uri="{FF2B5EF4-FFF2-40B4-BE49-F238E27FC236}">
                <a16:creationId xmlns:a16="http://schemas.microsoft.com/office/drawing/2014/main" id="{4B20E491-C4FB-474B-AC82-8E94512FE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043" y="2133928"/>
            <a:ext cx="2062843" cy="1773717"/>
          </a:xfrm>
          <a:prstGeom prst="rect">
            <a:avLst/>
          </a:prstGeom>
        </p:spPr>
      </p:pic>
      <p:pic>
        <p:nvPicPr>
          <p:cNvPr id="9" name="Picture 9" descr="A picture containing man, holding, baseball, phone&#10;&#10;Description generated with very high confidence">
            <a:extLst>
              <a:ext uri="{FF2B5EF4-FFF2-40B4-BE49-F238E27FC236}">
                <a16:creationId xmlns:a16="http://schemas.microsoft.com/office/drawing/2014/main" id="{2C48A68B-E744-42DD-9568-F30CC8B01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14" y="3998907"/>
            <a:ext cx="1836058" cy="1318544"/>
          </a:xfrm>
          <a:prstGeom prst="rect">
            <a:avLst/>
          </a:prstGeom>
        </p:spPr>
      </p:pic>
      <p:pic>
        <p:nvPicPr>
          <p:cNvPr id="12" name="Picture 12" descr="A picture containing monitor, screen, man, woman&#10;&#10;Description generated with very high confidence">
            <a:extLst>
              <a:ext uri="{FF2B5EF4-FFF2-40B4-BE49-F238E27FC236}">
                <a16:creationId xmlns:a16="http://schemas.microsoft.com/office/drawing/2014/main" id="{3613568E-5CD2-4A0B-BD44-07D73E2BC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3329" y="3999729"/>
            <a:ext cx="2026558" cy="1198972"/>
          </a:xfrm>
          <a:prstGeom prst="rect">
            <a:avLst/>
          </a:prstGeom>
        </p:spPr>
      </p:pic>
      <p:pic>
        <p:nvPicPr>
          <p:cNvPr id="15" name="Picture 15" descr="A picture containing person, photo, man, looking&#10;&#10;Description generated with very high confidence">
            <a:extLst>
              <a:ext uri="{FF2B5EF4-FFF2-40B4-BE49-F238E27FC236}">
                <a16:creationId xmlns:a16="http://schemas.microsoft.com/office/drawing/2014/main" id="{DB5F3D5E-FDD9-4735-86B6-B025123F02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7828" y="5315520"/>
            <a:ext cx="1972129" cy="151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7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1599-7465-42AF-8E2D-5912A7B2E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Task 2 :  Building &amp; Testing your own </a:t>
            </a:r>
            <a:r>
              <a:rPr lang="en-US" dirty="0">
                <a:ea typeface="+mj-lt"/>
                <a:cs typeface="+mj-lt"/>
              </a:rPr>
              <a:t>Detector </a:t>
            </a:r>
          </a:p>
          <a:p>
            <a:endParaRPr lang="en-US" dirty="0">
              <a:cs typeface="Calibri Light"/>
            </a:endParaRPr>
          </a:p>
        </p:txBody>
      </p:sp>
      <p:pic>
        <p:nvPicPr>
          <p:cNvPr id="4" name="Picture 4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EB126CB4-66F9-409D-8411-3014A6CC2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5615" y="3252589"/>
            <a:ext cx="2089461" cy="1995641"/>
          </a:xfrm>
        </p:spPr>
      </p:pic>
      <p:pic>
        <p:nvPicPr>
          <p:cNvPr id="6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B5709CBB-AD5C-4D0E-BFE0-C530C5FB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922" y="3264475"/>
            <a:ext cx="2743200" cy="1719072"/>
          </a:xfrm>
          <a:prstGeom prst="rect">
            <a:avLst/>
          </a:prstGeom>
        </p:spPr>
      </p:pic>
      <p:pic>
        <p:nvPicPr>
          <p:cNvPr id="8" name="Picture 8" descr="A picture containing clock, screen, television&#10;&#10;Description generated with very high confidence">
            <a:extLst>
              <a:ext uri="{FF2B5EF4-FFF2-40B4-BE49-F238E27FC236}">
                <a16:creationId xmlns:a16="http://schemas.microsoft.com/office/drawing/2014/main" id="{0CDE56CB-7474-4185-A0EF-E1666CEF2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393" y="1841779"/>
            <a:ext cx="1799772" cy="1464129"/>
          </a:xfrm>
          <a:prstGeom prst="rect">
            <a:avLst/>
          </a:prstGeom>
        </p:spPr>
      </p:pic>
      <p:pic>
        <p:nvPicPr>
          <p:cNvPr id="10" name="Picture 10" descr="A screen shot of a person&#10;&#10;Description generated with very high confidence">
            <a:extLst>
              <a:ext uri="{FF2B5EF4-FFF2-40B4-BE49-F238E27FC236}">
                <a16:creationId xmlns:a16="http://schemas.microsoft.com/office/drawing/2014/main" id="{67EDEFC5-4C4A-44DD-9A38-1F1D8CF35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296" y="1768267"/>
            <a:ext cx="1881415" cy="1320168"/>
          </a:xfrm>
          <a:prstGeom prst="rect">
            <a:avLst/>
          </a:prstGeom>
        </p:spPr>
      </p:pic>
      <p:pic>
        <p:nvPicPr>
          <p:cNvPr id="12" name="Picture 12" descr="A person standing in front of a sign&#10;&#10;Description generated with high confidence">
            <a:extLst>
              <a:ext uri="{FF2B5EF4-FFF2-40B4-BE49-F238E27FC236}">
                <a16:creationId xmlns:a16="http://schemas.microsoft.com/office/drawing/2014/main" id="{C3A88E52-CD12-491D-B559-39139C945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29" y="3745557"/>
            <a:ext cx="1545772" cy="1417030"/>
          </a:xfrm>
          <a:prstGeom prst="rect">
            <a:avLst/>
          </a:prstGeom>
        </p:spPr>
      </p:pic>
      <p:pic>
        <p:nvPicPr>
          <p:cNvPr id="14" name="Picture 14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A5356261-B5C2-44A8-8AD6-454490209C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2472" y="2570457"/>
            <a:ext cx="1745343" cy="1172800"/>
          </a:xfrm>
          <a:prstGeom prst="rect">
            <a:avLst/>
          </a:prstGeom>
        </p:spPr>
      </p:pic>
      <p:pic>
        <p:nvPicPr>
          <p:cNvPr id="16" name="Picture 16" descr="A picture containing green, sitting, table, bus&#10;&#10;Description generated with very high confidence">
            <a:extLst>
              <a:ext uri="{FF2B5EF4-FFF2-40B4-BE49-F238E27FC236}">
                <a16:creationId xmlns:a16="http://schemas.microsoft.com/office/drawing/2014/main" id="{754E8C6F-0C47-4EDB-896A-CEEB04C70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29" y="2569602"/>
            <a:ext cx="1545773" cy="1174511"/>
          </a:xfrm>
          <a:prstGeom prst="rect">
            <a:avLst/>
          </a:prstGeom>
        </p:spPr>
      </p:pic>
      <p:pic>
        <p:nvPicPr>
          <p:cNvPr id="18" name="Picture 18" descr="A picture containing person, man, looking, standing&#10;&#10;Description generated with very high confidence">
            <a:extLst>
              <a:ext uri="{FF2B5EF4-FFF2-40B4-BE49-F238E27FC236}">
                <a16:creationId xmlns:a16="http://schemas.microsoft.com/office/drawing/2014/main" id="{D727B86D-8A30-481C-85D4-C8DFD9216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2472" y="3746045"/>
            <a:ext cx="2552700" cy="1416050"/>
          </a:xfrm>
          <a:prstGeom prst="rect">
            <a:avLst/>
          </a:prstGeom>
        </p:spPr>
      </p:pic>
      <p:graphicFrame>
        <p:nvGraphicFramePr>
          <p:cNvPr id="20" name="Diagram 20">
            <a:extLst>
              <a:ext uri="{FF2B5EF4-FFF2-40B4-BE49-F238E27FC236}">
                <a16:creationId xmlns:a16="http://schemas.microsoft.com/office/drawing/2014/main" id="{3D8C33DD-173A-4E64-9502-EE0A68219B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9436427"/>
              </p:ext>
            </p:extLst>
          </p:nvPr>
        </p:nvGraphicFramePr>
        <p:xfrm>
          <a:off x="4517571" y="3024414"/>
          <a:ext cx="2549071" cy="1970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85" name="TextBox 284">
            <a:extLst>
              <a:ext uri="{FF2B5EF4-FFF2-40B4-BE49-F238E27FC236}">
                <a16:creationId xmlns:a16="http://schemas.microsoft.com/office/drawing/2014/main" id="{58916B80-333F-4A6E-BC31-EAC6406F5AB2}"/>
              </a:ext>
            </a:extLst>
          </p:cNvPr>
          <p:cNvSpPr txBox="1"/>
          <p:nvPr/>
        </p:nvSpPr>
        <p:spPr>
          <a:xfrm>
            <a:off x="1041400" y="524147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Initial Image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D2842125-2DEC-4A34-BFB3-13BBCEC9DC4F}"/>
              </a:ext>
            </a:extLst>
          </p:cNvPr>
          <p:cNvSpPr txBox="1"/>
          <p:nvPr/>
        </p:nvSpPr>
        <p:spPr>
          <a:xfrm>
            <a:off x="7869918" y="5674631"/>
            <a:ext cx="34507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Green repesent Cascade </a:t>
            </a:r>
            <a:r>
              <a:rPr lang="en-US">
                <a:cs typeface="Calibri"/>
              </a:rPr>
              <a:t>500 and blue represent Cascade 1000</a:t>
            </a:r>
          </a:p>
        </p:txBody>
      </p:sp>
    </p:spTree>
    <p:extLst>
      <p:ext uri="{BB962C8B-B14F-4D97-AF65-F5344CB8AC3E}">
        <p14:creationId xmlns:p14="http://schemas.microsoft.com/office/powerpoint/2010/main" val="190245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8CEF-3B6B-4E0E-89B3-FF48BDDF8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Testing &amp;Training Performance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9A7143-45B2-4F85-ACAA-C580B8669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1865313"/>
            <a:ext cx="3814763" cy="4268788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5F2EF59-0669-4274-845C-0BBA6FE6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865313"/>
            <a:ext cx="6505575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7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FB5EA-A1CC-40CC-9195-AD370432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19" y="518258"/>
            <a:ext cx="3857625" cy="3536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 3 </a:t>
            </a: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Integration 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with Shape Detectors</a:t>
            </a:r>
          </a:p>
          <a:p>
            <a:pPr algn="ctr"/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12E30117-079F-4053-8B5B-2B74082D3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0380" y="533400"/>
            <a:ext cx="2160588" cy="1411288"/>
          </a:xfrm>
        </p:spPr>
      </p:pic>
      <p:pic>
        <p:nvPicPr>
          <p:cNvPr id="6" name="Picture 6" descr="A picture containing white, room&#10;&#10;Description generated with very high confidence">
            <a:extLst>
              <a:ext uri="{FF2B5EF4-FFF2-40B4-BE49-F238E27FC236}">
                <a16:creationId xmlns:a16="http://schemas.microsoft.com/office/drawing/2014/main" id="{20071777-1859-4CAB-BAF6-D06FEB04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380" y="2027238"/>
            <a:ext cx="2160588" cy="1379538"/>
          </a:xfrm>
          <a:prstGeom prst="rect">
            <a:avLst/>
          </a:prstGeom>
        </p:spPr>
      </p:pic>
      <p:pic>
        <p:nvPicPr>
          <p:cNvPr id="8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F9C886C-AB33-4E02-B26F-E1C268CF9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380" y="3489325"/>
            <a:ext cx="2160588" cy="1379538"/>
          </a:xfrm>
          <a:prstGeom prst="rect">
            <a:avLst/>
          </a:prstGeom>
        </p:spPr>
      </p:pic>
      <p:pic>
        <p:nvPicPr>
          <p:cNvPr id="10" name="Picture 10" descr="A person standing in front of a computer&#10;&#10;Description generated with high confidence">
            <a:extLst>
              <a:ext uri="{FF2B5EF4-FFF2-40B4-BE49-F238E27FC236}">
                <a16:creationId xmlns:a16="http://schemas.microsoft.com/office/drawing/2014/main" id="{57A23268-2025-42FB-A8E2-F0F7ACA3D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380" y="4951413"/>
            <a:ext cx="2160588" cy="1379538"/>
          </a:xfrm>
          <a:prstGeom prst="rect">
            <a:avLst/>
          </a:prstGeom>
        </p:spPr>
      </p:pic>
      <p:pic>
        <p:nvPicPr>
          <p:cNvPr id="12" name="Picture 12" descr="A picture containing green, sitting, table, bus&#10;&#10;Description generated with very high confidence">
            <a:extLst>
              <a:ext uri="{FF2B5EF4-FFF2-40B4-BE49-F238E27FC236}">
                <a16:creationId xmlns:a16="http://schemas.microsoft.com/office/drawing/2014/main" id="{38704372-C4AD-4064-9E79-154D8C534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3517" y="533400"/>
            <a:ext cx="1835150" cy="1390650"/>
          </a:xfrm>
          <a:prstGeom prst="rect">
            <a:avLst/>
          </a:prstGeom>
        </p:spPr>
      </p:pic>
      <p:pic>
        <p:nvPicPr>
          <p:cNvPr id="14" name="Picture 14" descr="A blurry image in a dark room&#10;&#10;Description generated with high confidence">
            <a:extLst>
              <a:ext uri="{FF2B5EF4-FFF2-40B4-BE49-F238E27FC236}">
                <a16:creationId xmlns:a16="http://schemas.microsoft.com/office/drawing/2014/main" id="{B58D7577-063C-4D62-ACDD-7ACC759FBF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3517" y="2006600"/>
            <a:ext cx="1835150" cy="1385888"/>
          </a:xfrm>
          <a:prstGeom prst="rect">
            <a:avLst/>
          </a:prstGeom>
        </p:spPr>
      </p:pic>
      <p:pic>
        <p:nvPicPr>
          <p:cNvPr id="16" name="Picture 16" descr="A picture containing book&#10;&#10;Description generated with very high confidence">
            <a:extLst>
              <a:ext uri="{FF2B5EF4-FFF2-40B4-BE49-F238E27FC236}">
                <a16:creationId xmlns:a16="http://schemas.microsoft.com/office/drawing/2014/main" id="{865064BD-4D5C-4A1B-9109-EC893C362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517" y="3475038"/>
            <a:ext cx="1835150" cy="1385888"/>
          </a:xfrm>
          <a:prstGeom prst="rect">
            <a:avLst/>
          </a:prstGeom>
        </p:spPr>
      </p:pic>
      <p:pic>
        <p:nvPicPr>
          <p:cNvPr id="18" name="Picture 18" descr="A picture containing green, indoor, sitting, table&#10;&#10;Description generated with very high confidence">
            <a:extLst>
              <a:ext uri="{FF2B5EF4-FFF2-40B4-BE49-F238E27FC236}">
                <a16:creationId xmlns:a16="http://schemas.microsoft.com/office/drawing/2014/main" id="{8077BD12-D66D-465F-B47B-A0300CE46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3517" y="4945063"/>
            <a:ext cx="1835150" cy="1385888"/>
          </a:xfrm>
          <a:prstGeom prst="rect">
            <a:avLst/>
          </a:prstGeom>
        </p:spPr>
      </p:pic>
      <p:pic>
        <p:nvPicPr>
          <p:cNvPr id="20" name="Picture 20" descr="A picture containing person, man, looking, standing&#10;&#10;Description generated with very high confidence">
            <a:extLst>
              <a:ext uri="{FF2B5EF4-FFF2-40B4-BE49-F238E27FC236}">
                <a16:creationId xmlns:a16="http://schemas.microsoft.com/office/drawing/2014/main" id="{6869F18D-AC86-4073-8BBA-5ACDE29FF0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7246" y="518013"/>
            <a:ext cx="2469662" cy="1406281"/>
          </a:xfrm>
          <a:prstGeom prst="rect">
            <a:avLst/>
          </a:prstGeom>
        </p:spPr>
      </p:pic>
      <p:pic>
        <p:nvPicPr>
          <p:cNvPr id="22" name="Picture 23" descr="A blurry image of a night sky&#10;&#10;Description generated with high confidence">
            <a:extLst>
              <a:ext uri="{FF2B5EF4-FFF2-40B4-BE49-F238E27FC236}">
                <a16:creationId xmlns:a16="http://schemas.microsoft.com/office/drawing/2014/main" id="{A17F13EA-CB7C-4D8C-8D53-2C2E7A6072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7245" y="2002936"/>
            <a:ext cx="2469662" cy="1386743"/>
          </a:xfrm>
          <a:prstGeom prst="rect">
            <a:avLst/>
          </a:prstGeom>
        </p:spPr>
      </p:pic>
      <p:pic>
        <p:nvPicPr>
          <p:cNvPr id="25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8EB664-75FE-4CC4-8DBA-D67DD196A1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7245" y="3487860"/>
            <a:ext cx="2469662" cy="1425819"/>
          </a:xfrm>
          <a:prstGeom prst="rect">
            <a:avLst/>
          </a:prstGeom>
        </p:spPr>
      </p:pic>
      <p:pic>
        <p:nvPicPr>
          <p:cNvPr id="27" name="Picture 27" descr="A picture containing person, man, standing, looking&#10;&#10;Description generated with very high confidence">
            <a:extLst>
              <a:ext uri="{FF2B5EF4-FFF2-40B4-BE49-F238E27FC236}">
                <a16:creationId xmlns:a16="http://schemas.microsoft.com/office/drawing/2014/main" id="{82D8010B-D7D5-4D96-8BA0-C3287F5862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27245" y="4943475"/>
            <a:ext cx="2469662" cy="1396512"/>
          </a:xfrm>
          <a:prstGeom prst="rect">
            <a:avLst/>
          </a:prstGeom>
        </p:spPr>
      </p:pic>
      <p:pic>
        <p:nvPicPr>
          <p:cNvPr id="7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6929103-251E-4677-8426-F67D87B130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631" y="5248714"/>
            <a:ext cx="4755661" cy="1079108"/>
          </a:xfrm>
          <a:prstGeom prst="rect">
            <a:avLst/>
          </a:prstGeom>
        </p:spPr>
      </p:pic>
      <p:pic>
        <p:nvPicPr>
          <p:cNvPr id="11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7A85F3-9E5A-4A51-9724-33487973A5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2246" y="3475330"/>
            <a:ext cx="3974123" cy="17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6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C30B-3D79-4BC9-BABA-B44B35A5D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83600" cy="1345101"/>
          </a:xfrm>
        </p:spPr>
        <p:txBody>
          <a:bodyPr/>
          <a:lstStyle/>
          <a:p>
            <a:pPr algn="ctr"/>
            <a:r>
              <a:rPr lang="en-US">
                <a:ea typeface="+mj-lt"/>
                <a:cs typeface="+mj-lt"/>
              </a:rPr>
              <a:t>Task 4 :  Improving your Detector </a:t>
            </a:r>
          </a:p>
        </p:txBody>
      </p:sp>
      <p:pic>
        <p:nvPicPr>
          <p:cNvPr id="10" name="Picture 1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A65D0E4B-A8AD-4902-8247-2368E3CB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60" y="2551888"/>
            <a:ext cx="1626215" cy="1267629"/>
          </a:xfrm>
          <a:prstGeom prst="rect">
            <a:avLst/>
          </a:prstGeom>
        </p:spPr>
      </p:pic>
      <p:pic>
        <p:nvPicPr>
          <p:cNvPr id="16" name="Picture 16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D2F9FFB6-C90F-4917-A50B-7BAC1D12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09" y="4195550"/>
            <a:ext cx="1946953" cy="1547719"/>
          </a:xfrm>
          <a:prstGeom prst="rect">
            <a:avLst/>
          </a:prstGeom>
        </p:spPr>
      </p:pic>
      <p:pic>
        <p:nvPicPr>
          <p:cNvPr id="18" name="Picture 18" descr="A person standing in front of a sign&#10;&#10;Description generated with high confidence">
            <a:extLst>
              <a:ext uri="{FF2B5EF4-FFF2-40B4-BE49-F238E27FC236}">
                <a16:creationId xmlns:a16="http://schemas.microsoft.com/office/drawing/2014/main" id="{FEA06E4A-C2BD-46E3-AB3A-EA958B66A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20" y="4197371"/>
            <a:ext cx="1739275" cy="1586886"/>
          </a:xfrm>
          <a:prstGeom prst="rect">
            <a:avLst/>
          </a:prstGeom>
        </p:spPr>
      </p:pic>
      <p:pic>
        <p:nvPicPr>
          <p:cNvPr id="26" name="Picture 26" descr="A picture containing person, man, indoor, looking&#10;&#10;Description generated with very high confidence">
            <a:extLst>
              <a:ext uri="{FF2B5EF4-FFF2-40B4-BE49-F238E27FC236}">
                <a16:creationId xmlns:a16="http://schemas.microsoft.com/office/drawing/2014/main" id="{3835CA31-C49B-461F-8C4C-F26FB8F1F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8226" y="1580444"/>
            <a:ext cx="1484616" cy="832422"/>
          </a:xfrm>
          <a:prstGeom prst="rect">
            <a:avLst/>
          </a:prstGeom>
        </p:spPr>
      </p:pic>
      <p:pic>
        <p:nvPicPr>
          <p:cNvPr id="28" name="Picture 28" descr="A picture containing person, man, holding, bat&#10;&#10;Description generated with very high confidence">
            <a:extLst>
              <a:ext uri="{FF2B5EF4-FFF2-40B4-BE49-F238E27FC236}">
                <a16:creationId xmlns:a16="http://schemas.microsoft.com/office/drawing/2014/main" id="{1AD12EA2-9F71-49F8-B834-9BF11A09F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261" y="1578106"/>
            <a:ext cx="1189893" cy="779033"/>
          </a:xfrm>
          <a:prstGeom prst="rect">
            <a:avLst/>
          </a:prstGeom>
        </p:spPr>
      </p:pic>
      <p:pic>
        <p:nvPicPr>
          <p:cNvPr id="32" name="Picture 32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8CEF36E1-0020-426B-8A15-9F7ACA6C8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392" y="2550887"/>
            <a:ext cx="2824756" cy="1485214"/>
          </a:xfrm>
          <a:prstGeom prst="rect">
            <a:avLst/>
          </a:prstGeom>
        </p:spPr>
      </p:pic>
      <p:pic>
        <p:nvPicPr>
          <p:cNvPr id="38" name="Picture 38" descr="A picture containing stage, man, standing, playing&#10;&#10;Description generated with very high confidence">
            <a:extLst>
              <a:ext uri="{FF2B5EF4-FFF2-40B4-BE49-F238E27FC236}">
                <a16:creationId xmlns:a16="http://schemas.microsoft.com/office/drawing/2014/main" id="{B2F8E499-BAC8-4EDC-96D0-3C8EC1942E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631" y="1485167"/>
            <a:ext cx="1678354" cy="966666"/>
          </a:xfrm>
          <a:prstGeom prst="rect">
            <a:avLst/>
          </a:prstGeom>
        </p:spPr>
      </p:pic>
      <p:pic>
        <p:nvPicPr>
          <p:cNvPr id="40" name="Picture 40" descr="A picture containing person, holding, woman, table&#10;&#10;Description generated with very high confidence">
            <a:extLst>
              <a:ext uri="{FF2B5EF4-FFF2-40B4-BE49-F238E27FC236}">
                <a16:creationId xmlns:a16="http://schemas.microsoft.com/office/drawing/2014/main" id="{46773349-E94F-4D9B-8B6E-73E5A20F3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2785" y="1491061"/>
            <a:ext cx="1424354" cy="974417"/>
          </a:xfrm>
          <a:prstGeom prst="rect">
            <a:avLst/>
          </a:prstGeom>
        </p:spPr>
      </p:pic>
      <p:pic>
        <p:nvPicPr>
          <p:cNvPr id="42" name="Picture 4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5B67FB1F-14EA-4EF7-A155-F3E96E4A54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2785" y="2630797"/>
            <a:ext cx="2743200" cy="1479176"/>
          </a:xfrm>
          <a:prstGeom prst="rect">
            <a:avLst/>
          </a:prstGeom>
        </p:spPr>
      </p:pic>
      <p:pic>
        <p:nvPicPr>
          <p:cNvPr id="44" name="Picture 44" descr="A picture containing building, person, sign, photo&#10;&#10;Description generated with very high confidence">
            <a:extLst>
              <a:ext uri="{FF2B5EF4-FFF2-40B4-BE49-F238E27FC236}">
                <a16:creationId xmlns:a16="http://schemas.microsoft.com/office/drawing/2014/main" id="{F37DAD2C-3BFA-4E0B-81D6-55B854814C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32784" y="4238205"/>
            <a:ext cx="1678354" cy="1546821"/>
          </a:xfrm>
          <a:prstGeom prst="rect">
            <a:avLst/>
          </a:prstGeom>
        </p:spPr>
      </p:pic>
      <p:pic>
        <p:nvPicPr>
          <p:cNvPr id="46" name="Picture 46" descr="A group of people standing next to a sign&#10;&#10;Description generated with high confidence">
            <a:extLst>
              <a:ext uri="{FF2B5EF4-FFF2-40B4-BE49-F238E27FC236}">
                <a16:creationId xmlns:a16="http://schemas.microsoft.com/office/drawing/2014/main" id="{9583EEFA-6210-4FDE-BF10-54D71E31D7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8477" y="4197307"/>
            <a:ext cx="2020277" cy="1589540"/>
          </a:xfrm>
          <a:prstGeom prst="rect">
            <a:avLst/>
          </a:prstGeom>
        </p:spPr>
      </p:pic>
      <p:pic>
        <p:nvPicPr>
          <p:cNvPr id="48" name="Picture 48" descr="A picture containing photo, monitor, sitting, black&#10;&#10;Description generated with very high confidence">
            <a:extLst>
              <a:ext uri="{FF2B5EF4-FFF2-40B4-BE49-F238E27FC236}">
                <a16:creationId xmlns:a16="http://schemas.microsoft.com/office/drawing/2014/main" id="{4651F30C-0A28-46E6-808A-A4E96F2A2C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5861" y="2634761"/>
            <a:ext cx="1580662" cy="11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4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ED99D-6122-45A3-864F-D4E94333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Idea , Visualize &amp; Evaluate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63A7DC7-DBF9-47E2-9EA5-83B06565F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840" y="538384"/>
            <a:ext cx="3793472" cy="3678018"/>
          </a:xfrm>
          <a:prstGeom prst="rect">
            <a:avLst/>
          </a:prstGeom>
        </p:spPr>
      </p:pic>
      <p:pic>
        <p:nvPicPr>
          <p:cNvPr id="10" name="Picture 10" descr="A picture containing person, man, holding, hand&#10;&#10;Description generated with very high confidence">
            <a:extLst>
              <a:ext uri="{FF2B5EF4-FFF2-40B4-BE49-F238E27FC236}">
                <a16:creationId xmlns:a16="http://schemas.microsoft.com/office/drawing/2014/main" id="{0D21445E-0B96-480A-BCD7-DA9B6456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43" y="321734"/>
            <a:ext cx="2810202" cy="2010551"/>
          </a:xfrm>
          <a:prstGeom prst="rect">
            <a:avLst/>
          </a:prstGeom>
        </p:spPr>
      </p:pic>
      <p:pic>
        <p:nvPicPr>
          <p:cNvPr id="6" name="Picture 6" descr="A picture containing man, holding, hand, phone&#10;&#10;Description generated with very high confidence">
            <a:extLst>
              <a:ext uri="{FF2B5EF4-FFF2-40B4-BE49-F238E27FC236}">
                <a16:creationId xmlns:a16="http://schemas.microsoft.com/office/drawing/2014/main" id="{A5868B5C-ABB0-40A9-AA37-987D816CF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186" y="2422097"/>
            <a:ext cx="2814748" cy="2013804"/>
          </a:xfrm>
          <a:prstGeom prst="rect">
            <a:avLst/>
          </a:prstGeom>
        </p:spPr>
      </p:pic>
      <p:pic>
        <p:nvPicPr>
          <p:cNvPr id="12" name="Picture 12" descr="A close up of a map&#10;&#10;Description generated with high confidence">
            <a:extLst>
              <a:ext uri="{FF2B5EF4-FFF2-40B4-BE49-F238E27FC236}">
                <a16:creationId xmlns:a16="http://schemas.microsoft.com/office/drawing/2014/main" id="{D71D5634-1353-47CC-BF4E-7A401DE17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76" y="749008"/>
            <a:ext cx="3797984" cy="3256771"/>
          </a:xfrm>
          <a:prstGeom prst="rect">
            <a:avLst/>
          </a:prstGeom>
        </p:spPr>
      </p:pic>
      <p:pic>
        <p:nvPicPr>
          <p:cNvPr id="8" name="Picture 8" descr="A picture containing man, hand, holding, woman&#10;&#10;Description generated with very high confidence">
            <a:extLst>
              <a:ext uri="{FF2B5EF4-FFF2-40B4-BE49-F238E27FC236}">
                <a16:creationId xmlns:a16="http://schemas.microsoft.com/office/drawing/2014/main" id="{461E9D0C-92AA-4C3F-AF06-CFB0F6DD43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19" y="4525715"/>
            <a:ext cx="2810202" cy="2010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CBBD2D-F327-4805-9A75-9046E82BDE01}"/>
              </a:ext>
            </a:extLst>
          </p:cNvPr>
          <p:cNvSpPr txBox="1"/>
          <p:nvPr/>
        </p:nvSpPr>
        <p:spPr>
          <a:xfrm>
            <a:off x="8978900" y="409847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Idea</a:t>
            </a:r>
          </a:p>
        </p:txBody>
      </p:sp>
    </p:spTree>
    <p:extLst>
      <p:ext uri="{BB962C8B-B14F-4D97-AF65-F5344CB8AC3E}">
        <p14:creationId xmlns:p14="http://schemas.microsoft.com/office/powerpoint/2010/main" val="2102197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66539-2E43-46AE-B936-DC2EB7DBC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588" y="965199"/>
            <a:ext cx="676607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802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COMS30121  Image Processing and  Computer Vision (2019-20) </vt:lpstr>
      <vt:lpstr>PowerPoint Presentation</vt:lpstr>
      <vt:lpstr>IOU, TPR, F1-SCORE:</vt:lpstr>
      <vt:lpstr>Task 2 :  Building &amp; Testing your own Detector  </vt:lpstr>
      <vt:lpstr>Testing &amp;Training Performance</vt:lpstr>
      <vt:lpstr>Task 3 Integration with Shape Detectors </vt:lpstr>
      <vt:lpstr>Task 4 :  Improving your Detector </vt:lpstr>
      <vt:lpstr>Idea , Visualize &amp; Evaluate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745</cp:revision>
  <dcterms:created xsi:type="dcterms:W3CDTF">2019-12-17T04:26:45Z</dcterms:created>
  <dcterms:modified xsi:type="dcterms:W3CDTF">2019-12-17T10:57:30Z</dcterms:modified>
</cp:coreProperties>
</file>